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3"/>
  </p:notesMasterIdLst>
  <p:handoutMasterIdLst>
    <p:handoutMasterId r:id="rId4"/>
  </p:handoutMasterIdLst>
  <p:sldIdLst>
    <p:sldId id="335" r:id="rId2"/>
  </p:sldIdLst>
  <p:sldSz cx="9144000" cy="6858000" type="screen4x3"/>
  <p:notesSz cx="7099300" cy="10236200"/>
  <p:defaultTextStyle>
    <a:defPPr>
      <a:defRPr lang="en-GB"/>
    </a:defPPr>
    <a:lvl1pPr algn="l" rtl="0" fontAlgn="base">
      <a:spcBef>
        <a:spcPct val="0"/>
      </a:spcBef>
      <a:spcAft>
        <a:spcPct val="0"/>
      </a:spcAft>
      <a:defRPr sz="900" i="1" kern="1200">
        <a:solidFill>
          <a:schemeClr val="bg1"/>
        </a:solidFill>
        <a:latin typeface="Arial" pitchFamily="34" charset="0"/>
        <a:ea typeface="+mn-ea"/>
        <a:cs typeface="Arial" pitchFamily="34" charset="0"/>
      </a:defRPr>
    </a:lvl1pPr>
    <a:lvl2pPr marL="457200" algn="l" rtl="0" fontAlgn="base">
      <a:spcBef>
        <a:spcPct val="0"/>
      </a:spcBef>
      <a:spcAft>
        <a:spcPct val="0"/>
      </a:spcAft>
      <a:defRPr sz="900" i="1" kern="1200">
        <a:solidFill>
          <a:schemeClr val="bg1"/>
        </a:solidFill>
        <a:latin typeface="Arial" pitchFamily="34" charset="0"/>
        <a:ea typeface="+mn-ea"/>
        <a:cs typeface="Arial" pitchFamily="34" charset="0"/>
      </a:defRPr>
    </a:lvl2pPr>
    <a:lvl3pPr marL="914400" algn="l" rtl="0" fontAlgn="base">
      <a:spcBef>
        <a:spcPct val="0"/>
      </a:spcBef>
      <a:spcAft>
        <a:spcPct val="0"/>
      </a:spcAft>
      <a:defRPr sz="900" i="1" kern="1200">
        <a:solidFill>
          <a:schemeClr val="bg1"/>
        </a:solidFill>
        <a:latin typeface="Arial" pitchFamily="34" charset="0"/>
        <a:ea typeface="+mn-ea"/>
        <a:cs typeface="Arial" pitchFamily="34" charset="0"/>
      </a:defRPr>
    </a:lvl3pPr>
    <a:lvl4pPr marL="1371600" algn="l" rtl="0" fontAlgn="base">
      <a:spcBef>
        <a:spcPct val="0"/>
      </a:spcBef>
      <a:spcAft>
        <a:spcPct val="0"/>
      </a:spcAft>
      <a:defRPr sz="900" i="1" kern="1200">
        <a:solidFill>
          <a:schemeClr val="bg1"/>
        </a:solidFill>
        <a:latin typeface="Arial" pitchFamily="34" charset="0"/>
        <a:ea typeface="+mn-ea"/>
        <a:cs typeface="Arial" pitchFamily="34" charset="0"/>
      </a:defRPr>
    </a:lvl4pPr>
    <a:lvl5pPr marL="1828800" algn="l" rtl="0" fontAlgn="base">
      <a:spcBef>
        <a:spcPct val="0"/>
      </a:spcBef>
      <a:spcAft>
        <a:spcPct val="0"/>
      </a:spcAft>
      <a:defRPr sz="900" i="1" kern="1200">
        <a:solidFill>
          <a:schemeClr val="bg1"/>
        </a:solidFill>
        <a:latin typeface="Arial" pitchFamily="34" charset="0"/>
        <a:ea typeface="+mn-ea"/>
        <a:cs typeface="Arial" pitchFamily="34" charset="0"/>
      </a:defRPr>
    </a:lvl5pPr>
    <a:lvl6pPr marL="2286000" algn="l" defTabSz="914400" rtl="0" eaLnBrk="1" latinLnBrk="0" hangingPunct="1">
      <a:defRPr sz="900" i="1" kern="1200">
        <a:solidFill>
          <a:schemeClr val="bg1"/>
        </a:solidFill>
        <a:latin typeface="Arial" pitchFamily="34" charset="0"/>
        <a:ea typeface="+mn-ea"/>
        <a:cs typeface="Arial" pitchFamily="34" charset="0"/>
      </a:defRPr>
    </a:lvl6pPr>
    <a:lvl7pPr marL="2743200" algn="l" defTabSz="914400" rtl="0" eaLnBrk="1" latinLnBrk="0" hangingPunct="1">
      <a:defRPr sz="900" i="1" kern="1200">
        <a:solidFill>
          <a:schemeClr val="bg1"/>
        </a:solidFill>
        <a:latin typeface="Arial" pitchFamily="34" charset="0"/>
        <a:ea typeface="+mn-ea"/>
        <a:cs typeface="Arial" pitchFamily="34" charset="0"/>
      </a:defRPr>
    </a:lvl7pPr>
    <a:lvl8pPr marL="3200400" algn="l" defTabSz="914400" rtl="0" eaLnBrk="1" latinLnBrk="0" hangingPunct="1">
      <a:defRPr sz="900" i="1" kern="1200">
        <a:solidFill>
          <a:schemeClr val="bg1"/>
        </a:solidFill>
        <a:latin typeface="Arial" pitchFamily="34" charset="0"/>
        <a:ea typeface="+mn-ea"/>
        <a:cs typeface="Arial" pitchFamily="34" charset="0"/>
      </a:defRPr>
    </a:lvl8pPr>
    <a:lvl9pPr marL="3657600" algn="l" defTabSz="914400" rtl="0" eaLnBrk="1" latinLnBrk="0" hangingPunct="1">
      <a:defRPr sz="900" i="1" kern="1200">
        <a:solidFill>
          <a:schemeClr val="bg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6894B2"/>
    <a:srgbClr val="505050"/>
    <a:srgbClr val="00A300"/>
    <a:srgbClr val="743063"/>
    <a:srgbClr val="FFA300"/>
    <a:srgbClr val="FF0000"/>
    <a:srgbClr val="004990"/>
    <a:srgbClr val="A7A9A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9207" autoAdjust="0"/>
    <p:restoredTop sz="54233" autoAdjust="0"/>
  </p:normalViewPr>
  <p:slideViewPr>
    <p:cSldViewPr snapToGrid="0">
      <p:cViewPr varScale="1">
        <p:scale>
          <a:sx n="77" d="100"/>
          <a:sy n="77" d="100"/>
        </p:scale>
        <p:origin x="-850" y="-77"/>
      </p:cViewPr>
      <p:guideLst>
        <p:guide orient="horz" pos="2803"/>
        <p:guide orient="horz" pos="929"/>
        <p:guide orient="horz" pos="3061"/>
        <p:guide orient="horz" pos="1278"/>
        <p:guide orient="horz" pos="1323"/>
        <p:guide orient="horz" pos="2857"/>
        <p:guide orient="horz" pos="3050"/>
        <p:guide pos="1378"/>
        <p:guide pos="429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482" y="1500"/>
      </p:cViewPr>
      <p:guideLst>
        <p:guide orient="horz" pos="3224"/>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3" name="Rectangle 3"/>
          <p:cNvSpPr>
            <a:spLocks noGrp="1" noChangeArrowheads="1"/>
          </p:cNvSpPr>
          <p:nvPr>
            <p:ph type="dt" sz="quarter" idx="1"/>
          </p:nvPr>
        </p:nvSpPr>
        <p:spPr bwMode="auto">
          <a:xfrm>
            <a:off x="4025900" y="0"/>
            <a:ext cx="3073400" cy="512763"/>
          </a:xfrm>
          <a:prstGeom prst="rect">
            <a:avLst/>
          </a:prstGeom>
          <a:noFill/>
          <a:ln w="9525">
            <a:noFill/>
            <a:miter lim="800000"/>
            <a:headEnd/>
            <a:tailEnd/>
          </a:ln>
          <a:effectLst/>
        </p:spPr>
        <p:txBody>
          <a:bodyPr vert="horz" wrap="square" lIns="94549" tIns="47274" rIns="94549" bIns="47274" numCol="1" anchor="t" anchorCtr="0" compatLnSpc="1">
            <a:prstTxWarp prst="textNoShape">
              <a:avLst/>
            </a:prstTxWarp>
          </a:bodyPr>
          <a:lstStyle>
            <a:lvl1pPr algn="r" defTabSz="946150">
              <a:defRPr sz="1200" i="0">
                <a:latin typeface="Arial" charset="0"/>
                <a:cs typeface="+mn-cs"/>
              </a:defRPr>
            </a:lvl1pPr>
          </a:lstStyle>
          <a:p>
            <a:pPr>
              <a:defRPr/>
            </a:pPr>
            <a:endParaRPr lang="en-GB"/>
          </a:p>
        </p:txBody>
      </p:sp>
      <p:sp>
        <p:nvSpPr>
          <p:cNvPr id="10244" name="Rectangle 4"/>
          <p:cNvSpPr>
            <a:spLocks noGrp="1" noChangeArrowheads="1"/>
          </p:cNvSpPr>
          <p:nvPr>
            <p:ph type="ftr" sz="quarter" idx="2"/>
          </p:nvPr>
        </p:nvSpPr>
        <p:spPr bwMode="auto">
          <a:xfrm>
            <a:off x="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defTabSz="946150">
              <a:defRPr sz="1200" i="0">
                <a:latin typeface="Arial" charset="0"/>
                <a:cs typeface="+mn-cs"/>
              </a:defRPr>
            </a:lvl1pPr>
          </a:lstStyle>
          <a:p>
            <a:pPr>
              <a:defRPr/>
            </a:pPr>
            <a:endParaRPr lang="en-GB"/>
          </a:p>
        </p:txBody>
      </p:sp>
      <p:sp>
        <p:nvSpPr>
          <p:cNvPr id="10245" name="Rectangle 5"/>
          <p:cNvSpPr>
            <a:spLocks noGrp="1" noChangeArrowheads="1"/>
          </p:cNvSpPr>
          <p:nvPr>
            <p:ph type="sldNum" sz="quarter" idx="3"/>
          </p:nvPr>
        </p:nvSpPr>
        <p:spPr bwMode="auto">
          <a:xfrm>
            <a:off x="4025900" y="9723438"/>
            <a:ext cx="3073400" cy="512762"/>
          </a:xfrm>
          <a:prstGeom prst="rect">
            <a:avLst/>
          </a:prstGeom>
          <a:noFill/>
          <a:ln w="9525">
            <a:noFill/>
            <a:miter lim="800000"/>
            <a:headEnd/>
            <a:tailEnd/>
          </a:ln>
          <a:effectLst/>
        </p:spPr>
        <p:txBody>
          <a:bodyPr vert="horz" wrap="square" lIns="94549" tIns="47274" rIns="94549" bIns="47274" numCol="1" anchor="b" anchorCtr="0" compatLnSpc="1">
            <a:prstTxWarp prst="textNoShape">
              <a:avLst/>
            </a:prstTxWarp>
          </a:bodyPr>
          <a:lstStyle>
            <a:lvl1pPr algn="r" defTabSz="946150">
              <a:defRPr sz="1200" i="0">
                <a:latin typeface="Arial" charset="0"/>
                <a:cs typeface="+mn-cs"/>
              </a:defRPr>
            </a:lvl1pPr>
          </a:lstStyle>
          <a:p>
            <a:pPr>
              <a:defRPr/>
            </a:pPr>
            <a:fld id="{216D4E5D-7442-465A-BD16-5E7781B6E0E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987425" y="766763"/>
            <a:ext cx="5119688" cy="38401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46150" y="4862513"/>
            <a:ext cx="5207000" cy="3279775"/>
          </a:xfrm>
          <a:prstGeom prst="rect">
            <a:avLst/>
          </a:prstGeom>
          <a:noFill/>
          <a:ln w="12700">
            <a:noFill/>
            <a:miter lim="800000"/>
            <a:headEnd/>
            <a:tailEnd/>
          </a:ln>
          <a:effectLst/>
        </p:spPr>
        <p:txBody>
          <a:bodyPr vert="horz" wrap="square" lIns="94549" tIns="47274" rIns="94549" bIns="4727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800" kern="1200">
        <a:solidFill>
          <a:schemeClr val="tx1"/>
        </a:solidFill>
        <a:latin typeface="Arial" charset="0"/>
        <a:ea typeface="+mn-ea"/>
        <a:cs typeface="+mn-cs"/>
      </a:defRPr>
    </a:lvl1pPr>
    <a:lvl2pPr marL="190500" algn="l" rtl="0" eaLnBrk="0" fontAlgn="base" hangingPunct="0">
      <a:spcBef>
        <a:spcPct val="30000"/>
      </a:spcBef>
      <a:spcAft>
        <a:spcPct val="0"/>
      </a:spcAft>
      <a:defRPr sz="800" kern="1200">
        <a:solidFill>
          <a:schemeClr val="tx1"/>
        </a:solidFill>
        <a:latin typeface="Arial" charset="0"/>
        <a:ea typeface="+mn-ea"/>
        <a:cs typeface="+mn-cs"/>
      </a:defRPr>
    </a:lvl2pPr>
    <a:lvl3pPr marL="381000" algn="l" rtl="0" eaLnBrk="0" fontAlgn="base" hangingPunct="0">
      <a:spcBef>
        <a:spcPct val="30000"/>
      </a:spcBef>
      <a:spcAft>
        <a:spcPct val="0"/>
      </a:spcAft>
      <a:defRPr sz="800" kern="1200">
        <a:solidFill>
          <a:schemeClr val="tx1"/>
        </a:solidFill>
        <a:latin typeface="Arial" charset="0"/>
        <a:ea typeface="+mn-ea"/>
        <a:cs typeface="+mn-cs"/>
      </a:defRPr>
    </a:lvl3pPr>
    <a:lvl4pPr marL="571500" algn="l" rtl="0" eaLnBrk="0" fontAlgn="base" hangingPunct="0">
      <a:spcBef>
        <a:spcPct val="30000"/>
      </a:spcBef>
      <a:spcAft>
        <a:spcPct val="0"/>
      </a:spcAft>
      <a:defRPr sz="800" kern="1200">
        <a:solidFill>
          <a:schemeClr val="tx1"/>
        </a:solidFill>
        <a:latin typeface="Arial" charset="0"/>
        <a:ea typeface="+mn-ea"/>
        <a:cs typeface="+mn-cs"/>
      </a:defRPr>
    </a:lvl4pPr>
    <a:lvl5pPr marL="762000" algn="l" rtl="0" eaLnBrk="0" fontAlgn="base" hangingPunct="0">
      <a:spcBef>
        <a:spcPct val="30000"/>
      </a:spcBef>
      <a:spcAft>
        <a:spcPct val="0"/>
      </a:spcAft>
      <a:defRPr sz="8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w="9525"/>
        </p:spPr>
        <p:txBody>
          <a:bodyPr/>
          <a:lstStyle/>
          <a:p>
            <a:endParaRPr lang="en-US"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pPr>
                <a:defRPr/>
              </a:pPr>
              <a:endParaRPr lang="en-GB"/>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A403DD92-97FC-4997-9303-C9A5972953AB}" type="datetimeFigureOut">
              <a:rPr lang="en-US"/>
              <a:pPr>
                <a:defRPr/>
              </a:pPr>
              <a:t>2/24/2015</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C5C87433-AC2A-4975-8EBC-0B248164497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7F7844BB-9978-4066-9CD6-9C06A587F3C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4652DA19-D8D9-43F9-805A-5ABC08252C2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6" name="Slide Number Placeholder 17"/>
          <p:cNvSpPr>
            <a:spLocks noGrp="1"/>
          </p:cNvSpPr>
          <p:nvPr>
            <p:ph type="sldNum" sz="quarter" idx="12"/>
          </p:nvPr>
        </p:nvSpPr>
        <p:spPr/>
        <p:txBody>
          <a:bodyPr/>
          <a:lstStyle>
            <a:lvl1pPr>
              <a:defRPr/>
            </a:lvl1pPr>
          </a:lstStyle>
          <a:p>
            <a:pPr>
              <a:defRPr/>
            </a:pPr>
            <a:fld id="{4DB5FFC9-900D-4FF1-BED7-5C7C9FAA5BB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GB"/>
          </a:p>
        </p:txBody>
      </p:sp>
      <p:sp>
        <p:nvSpPr>
          <p:cNvPr id="7" name="Footer Placeholder 4"/>
          <p:cNvSpPr>
            <a:spLocks noGrp="1"/>
          </p:cNvSpPr>
          <p:nvPr>
            <p:ph type="ftr" sz="quarter" idx="11"/>
          </p:nvPr>
        </p:nvSpPr>
        <p:spPr/>
        <p:txBody>
          <a:bodyPr/>
          <a:lstStyle>
            <a:lvl1pPr>
              <a:defRPr/>
            </a:lvl1pPr>
            <a:extLst/>
          </a:lstStyle>
          <a:p>
            <a:pPr>
              <a:defRPr/>
            </a:pPr>
            <a:r>
              <a:rPr lang="en-GB"/>
              <a:t>Rolls-Royce proprietary information</a:t>
            </a:r>
          </a:p>
        </p:txBody>
      </p:sp>
      <p:sp>
        <p:nvSpPr>
          <p:cNvPr id="8" name="Slide Number Placeholder 5"/>
          <p:cNvSpPr>
            <a:spLocks noGrp="1"/>
          </p:cNvSpPr>
          <p:nvPr>
            <p:ph type="sldNum" sz="quarter" idx="12"/>
          </p:nvPr>
        </p:nvSpPr>
        <p:spPr/>
        <p:txBody>
          <a:bodyPr/>
          <a:lstStyle>
            <a:lvl1pPr>
              <a:defRPr/>
            </a:lvl1pPr>
            <a:extLst/>
          </a:lstStyle>
          <a:p>
            <a:pPr>
              <a:defRPr/>
            </a:pPr>
            <a:fld id="{290DDEBF-4B1F-4683-868A-12B438D7BC3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73619BD3-9E9E-4D1A-B66B-651C1EA4098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GB"/>
          </a:p>
        </p:txBody>
      </p:sp>
      <p:sp>
        <p:nvSpPr>
          <p:cNvPr id="8" name="Footer Placeholder 7"/>
          <p:cNvSpPr>
            <a:spLocks noGrp="1"/>
          </p:cNvSpPr>
          <p:nvPr>
            <p:ph type="ftr" sz="quarter" idx="11"/>
          </p:nvPr>
        </p:nvSpPr>
        <p:spPr/>
        <p:txBody>
          <a:bodyPr/>
          <a:lstStyle>
            <a:lvl1pPr>
              <a:defRPr/>
            </a:lvl1pPr>
            <a:extLst/>
          </a:lstStyle>
          <a:p>
            <a:pPr>
              <a:defRPr/>
            </a:pPr>
            <a:r>
              <a:rPr lang="en-GB"/>
              <a:t>Rolls-Royce proprietary information</a:t>
            </a:r>
          </a:p>
        </p:txBody>
      </p:sp>
      <p:sp>
        <p:nvSpPr>
          <p:cNvPr id="9" name="Slide Number Placeholder 8"/>
          <p:cNvSpPr>
            <a:spLocks noGrp="1"/>
          </p:cNvSpPr>
          <p:nvPr>
            <p:ph type="sldNum" sz="quarter" idx="12"/>
          </p:nvPr>
        </p:nvSpPr>
        <p:spPr/>
        <p:txBody>
          <a:bodyPr/>
          <a:lstStyle>
            <a:lvl1pPr>
              <a:defRPr/>
            </a:lvl1pPr>
            <a:extLst/>
          </a:lstStyle>
          <a:p>
            <a:pPr>
              <a:defRPr/>
            </a:pPr>
            <a:fld id="{F0851ED7-6156-4657-87FC-5CDDCCE688E5}"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GB"/>
          </a:p>
        </p:txBody>
      </p:sp>
      <p:sp>
        <p:nvSpPr>
          <p:cNvPr id="4" name="Footer Placeholder 3"/>
          <p:cNvSpPr>
            <a:spLocks noGrp="1"/>
          </p:cNvSpPr>
          <p:nvPr>
            <p:ph type="ftr" sz="quarter" idx="11"/>
          </p:nvPr>
        </p:nvSpPr>
        <p:spPr/>
        <p:txBody>
          <a:bodyPr/>
          <a:lstStyle>
            <a:lvl1pPr>
              <a:defRPr/>
            </a:lvl1pPr>
            <a:extLst/>
          </a:lstStyle>
          <a:p>
            <a:pPr>
              <a:defRPr/>
            </a:pPr>
            <a:r>
              <a:rPr lang="en-GB"/>
              <a:t>Rolls-Royce proprietary information</a:t>
            </a:r>
          </a:p>
        </p:txBody>
      </p:sp>
      <p:sp>
        <p:nvSpPr>
          <p:cNvPr id="5" name="Slide Number Placeholder 4"/>
          <p:cNvSpPr>
            <a:spLocks noGrp="1"/>
          </p:cNvSpPr>
          <p:nvPr>
            <p:ph type="sldNum" sz="quarter" idx="12"/>
          </p:nvPr>
        </p:nvSpPr>
        <p:spPr/>
        <p:txBody>
          <a:bodyPr/>
          <a:lstStyle>
            <a:lvl1pPr>
              <a:defRPr/>
            </a:lvl1pPr>
            <a:extLst/>
          </a:lstStyle>
          <a:p>
            <a:pPr>
              <a:defRPr/>
            </a:pPr>
            <a:fld id="{8B395D05-FCF4-4C09-84D2-688B410202A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r>
              <a:rPr lang="en-GB"/>
              <a:t>Rolls-Royce proprietary information</a:t>
            </a:r>
          </a:p>
        </p:txBody>
      </p:sp>
      <p:sp>
        <p:nvSpPr>
          <p:cNvPr id="4" name="Slide Number Placeholder 17"/>
          <p:cNvSpPr>
            <a:spLocks noGrp="1"/>
          </p:cNvSpPr>
          <p:nvPr>
            <p:ph type="sldNum" sz="quarter" idx="12"/>
          </p:nvPr>
        </p:nvSpPr>
        <p:spPr/>
        <p:txBody>
          <a:bodyPr/>
          <a:lstStyle>
            <a:lvl1pPr>
              <a:defRPr/>
            </a:lvl1pPr>
          </a:lstStyle>
          <a:p>
            <a:pPr>
              <a:defRPr/>
            </a:pPr>
            <a:fld id="{7C60603A-AA3F-4E82-829B-386A0133BC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GB"/>
          </a:p>
        </p:txBody>
      </p:sp>
      <p:sp>
        <p:nvSpPr>
          <p:cNvPr id="6" name="Footer Placeholder 5"/>
          <p:cNvSpPr>
            <a:spLocks noGrp="1"/>
          </p:cNvSpPr>
          <p:nvPr>
            <p:ph type="ftr" sz="quarter" idx="11"/>
          </p:nvPr>
        </p:nvSpPr>
        <p:spPr/>
        <p:txBody>
          <a:bodyPr/>
          <a:lstStyle>
            <a:lvl1pPr>
              <a:defRPr/>
            </a:lvl1pPr>
            <a:extLst/>
          </a:lstStyle>
          <a:p>
            <a:pPr>
              <a:defRPr/>
            </a:pPr>
            <a:r>
              <a:rPr lang="en-GB"/>
              <a:t>Rolls-Royce proprietary information</a:t>
            </a:r>
          </a:p>
        </p:txBody>
      </p:sp>
      <p:sp>
        <p:nvSpPr>
          <p:cNvPr id="7" name="Slide Number Placeholder 6"/>
          <p:cNvSpPr>
            <a:spLocks noGrp="1"/>
          </p:cNvSpPr>
          <p:nvPr>
            <p:ph type="sldNum" sz="quarter" idx="12"/>
          </p:nvPr>
        </p:nvSpPr>
        <p:spPr/>
        <p:txBody>
          <a:bodyPr/>
          <a:lstStyle>
            <a:lvl1pPr>
              <a:defRPr/>
            </a:lvl1pPr>
            <a:extLst/>
          </a:lstStyle>
          <a:p>
            <a:pPr>
              <a:defRPr/>
            </a:pPr>
            <a:fld id="{BD76ACCE-E5D2-4D1B-9F00-270E1E60BF8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n-GB"/>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GB"/>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GB"/>
              <a:t>Rolls-Royce proprietary information</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88C5896D-5C63-4B5A-81CF-FCAC6030C18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pPr>
              <a:defRPr/>
            </a:pPr>
            <a:endParaRPr lang="en-GB"/>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GB"/>
              <a:t>Rolls-Royce proprietary information</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C7B809E-8C8A-4D36-8A5F-23DFC6F0AFF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2" r:id="rId1"/>
    <p:sldLayoutId id="2147484028" r:id="rId2"/>
    <p:sldLayoutId id="2147484033" r:id="rId3"/>
    <p:sldLayoutId id="2147484034" r:id="rId4"/>
    <p:sldLayoutId id="2147484035" r:id="rId5"/>
    <p:sldLayoutId id="2147484036" r:id="rId6"/>
    <p:sldLayoutId id="2147484029" r:id="rId7"/>
    <p:sldLayoutId id="2147484037" r:id="rId8"/>
    <p:sldLayoutId id="2147484038" r:id="rId9"/>
    <p:sldLayoutId id="2147484030" r:id="rId10"/>
    <p:sldLayoutId id="2147484031" r:id="rId11"/>
  </p:sldLayoutIdLst>
  <p:hf sldNum="0"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cid:image002.jpg@01CD23BA.60BF475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59" name="Group 43"/>
          <p:cNvGraphicFramePr>
            <a:graphicFrameLocks noGrp="1"/>
          </p:cNvGraphicFramePr>
          <p:nvPr/>
        </p:nvGraphicFramePr>
        <p:xfrm>
          <a:off x="127000" y="122238"/>
          <a:ext cx="8902700" cy="946150"/>
        </p:xfrm>
        <a:graphic>
          <a:graphicData uri="http://schemas.openxmlformats.org/drawingml/2006/table">
            <a:tbl>
              <a:tblPr/>
              <a:tblGrid>
                <a:gridCol w="2981325"/>
                <a:gridCol w="1468438"/>
                <a:gridCol w="3900487"/>
                <a:gridCol w="552450"/>
              </a:tblGrid>
              <a:tr h="490432">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HS&amp;E INCIDENT BULLETIN</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1</a:t>
                      </a:r>
                      <a:r>
                        <a:rPr kumimoji="0" lang="en-GB" sz="1800" b="1" i="0" u="none" strike="noStrike" cap="none" normalizeH="0" baseline="30000" dirty="0" smtClean="0">
                          <a:ln>
                            <a:noFill/>
                          </a:ln>
                          <a:solidFill>
                            <a:srgbClr val="FFFFFF"/>
                          </a:solidFill>
                          <a:effectLst/>
                          <a:latin typeface="Lucida Sans Unicode" pitchFamily="34" charset="0"/>
                          <a:cs typeface="Arial" pitchFamily="34" charset="0"/>
                        </a:rPr>
                        <a:t>st</a:t>
                      </a:r>
                      <a:r>
                        <a:rPr kumimoji="0" lang="en-GB" sz="1800" b="1" i="0" u="none" strike="noStrike" cap="none" normalizeH="0" baseline="0" dirty="0" smtClean="0">
                          <a:ln>
                            <a:noFill/>
                          </a:ln>
                          <a:solidFill>
                            <a:srgbClr val="FFFFFF"/>
                          </a:solidFill>
                          <a:effectLst/>
                          <a:latin typeface="Lucida Sans Unicode" pitchFamily="34" charset="0"/>
                          <a:cs typeface="Arial" pitchFamily="34" charset="0"/>
                        </a:rPr>
                        <a:t> half year 2014</a:t>
                      </a: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Lucida Sans Unicode" pitchFamily="34" charset="0"/>
                        <a:cs typeface="Arial" pitchFamily="34" charset="0"/>
                      </a:endParaRPr>
                    </a:p>
                  </a:txBody>
                  <a:tcPr marL="108000" marR="108000" marT="108025" marB="108025" anchor="ctr" horzOverflow="overflow">
                    <a:lnL>
                      <a:noFill/>
                    </a:lnL>
                    <a:lnR>
                      <a:noFill/>
                    </a:lnR>
                    <a:lnT>
                      <a:noFill/>
                    </a:lnT>
                    <a:lnB w="57150" cap="flat" cmpd="sng" algn="ctr">
                      <a:solidFill>
                        <a:schemeClr val="bg1"/>
                      </a:solidFill>
                      <a:prstDash val="solid"/>
                      <a:round/>
                      <a:headEnd type="none" w="med" len="med"/>
                      <a:tailEnd type="none" w="med" len="med"/>
                    </a:lnB>
                    <a:lnTlToBr>
                      <a:noFill/>
                    </a:lnTlToBr>
                    <a:lnBlToTr>
                      <a:noFill/>
                    </a:lnBlToTr>
                    <a:solidFill>
                      <a:srgbClr val="00B050"/>
                    </a:solidFill>
                  </a:tcPr>
                </a:tc>
              </a:tr>
              <a:tr h="45571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U.S.</a:t>
                      </a:r>
                    </a:p>
                  </a:txBody>
                  <a:tcPr marL="108000" marR="108000" marT="0" marB="0" anchor="ctr" horzOverflow="overflow">
                    <a:lnL>
                      <a:noFill/>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bg1"/>
                          </a:solidFill>
                          <a:effectLst/>
                          <a:latin typeface="Lucida Sans Unicode" pitchFamily="34" charset="0"/>
                          <a:cs typeface="Arial" pitchFamily="34" charset="0"/>
                        </a:rPr>
                        <a:t>Type of incident</a:t>
                      </a:r>
                      <a:r>
                        <a:rPr kumimoji="0" lang="en-GB" sz="1200" b="0" i="1" u="none" strike="noStrike" cap="none" normalizeH="0" baseline="0" dirty="0" smtClean="0">
                          <a:ln>
                            <a:noFill/>
                          </a:ln>
                          <a:solidFill>
                            <a:schemeClr val="bg1"/>
                          </a:solidFill>
                          <a:effectLst/>
                          <a:latin typeface="Lucida Sans Unicode" pitchFamily="34" charset="0"/>
                          <a:cs typeface="Arial" pitchFamily="34" charset="0"/>
                        </a:rPr>
                        <a:t>  Material Handling</a:t>
                      </a:r>
                    </a:p>
                  </a:txBody>
                  <a:tcPr marL="108000" marR="108000" marT="0" marB="0" anchor="ctr" horzOverflow="overflow">
                    <a:lnL w="28575" cap="flat" cmpd="sng" algn="ctr">
                      <a:solidFill>
                        <a:schemeClr val="bg1"/>
                      </a:solidFill>
                      <a:prstDash val="solid"/>
                      <a:round/>
                      <a:headEnd type="none" w="med" len="med"/>
                      <a:tailEnd type="none" w="med" len="med"/>
                    </a:lnL>
                    <a:lnR>
                      <a:noFill/>
                    </a:lnR>
                    <a:lnT w="57150" cap="flat" cmpd="sng" algn="ctr">
                      <a:solidFill>
                        <a:schemeClr val="bg1"/>
                      </a:solidFill>
                      <a:prstDash val="solid"/>
                      <a:round/>
                      <a:headEnd type="none" w="med" len="med"/>
                      <a:tailEnd type="none" w="med" len="med"/>
                    </a:lnT>
                    <a:lnB>
                      <a:noFill/>
                    </a:lnB>
                    <a:lnTlToBr>
                      <a:noFill/>
                    </a:lnTlToBr>
                    <a:lnBlToTr>
                      <a:noFill/>
                    </a:lnBlToTr>
                    <a:solidFill>
                      <a:srgbClr val="00B050"/>
                    </a:solidFill>
                  </a:tcPr>
                </a:tc>
                <a:tc hMerge="1">
                  <a:txBody>
                    <a:bodyPr/>
                    <a:lstStyle/>
                    <a:p>
                      <a:endParaRPr lang="en-US"/>
                    </a:p>
                  </a:txBody>
                  <a:tcPr/>
                </a:tc>
                <a:tc hMerge="1">
                  <a:txBody>
                    <a:bodyPr/>
                    <a:lstStyle/>
                    <a:p>
                      <a:endParaRPr lang="en-US"/>
                    </a:p>
                  </a:txBody>
                  <a:tcPr/>
                </a:tc>
              </a:tr>
            </a:tbl>
          </a:graphicData>
        </a:graphic>
      </p:graphicFrame>
      <p:graphicFrame>
        <p:nvGraphicFramePr>
          <p:cNvPr id="9256" name="Group 40"/>
          <p:cNvGraphicFramePr>
            <a:graphicFrameLocks noGrp="1"/>
          </p:cNvGraphicFramePr>
          <p:nvPr/>
        </p:nvGraphicFramePr>
        <p:xfrm>
          <a:off x="123825" y="1157288"/>
          <a:ext cx="8907463" cy="4841875"/>
        </p:xfrm>
        <a:graphic>
          <a:graphicData uri="http://schemas.openxmlformats.org/drawingml/2006/table">
            <a:tbl>
              <a:tblPr/>
              <a:tblGrid>
                <a:gridCol w="4448175"/>
                <a:gridCol w="663575"/>
                <a:gridCol w="3795713"/>
              </a:tblGrid>
              <a:tr h="312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Summary:</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rowSpan="2"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6" marB="90006"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rowSpan="2" hMerge="1">
                  <a:txBody>
                    <a:bodyPr/>
                    <a:lstStyle/>
                    <a:p>
                      <a:endParaRPr lang="en-US"/>
                    </a:p>
                  </a:txBody>
                  <a:tcPr/>
                </a:tc>
              </a:tr>
              <a:tr h="23747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kern="1200" dirty="0" smtClean="0">
                          <a:solidFill>
                            <a:schemeClr val="tx1"/>
                          </a:solidFill>
                          <a:effectLst/>
                          <a:latin typeface="+mn-lt"/>
                          <a:ea typeface="+mn-ea"/>
                          <a:cs typeface="+mn-cs"/>
                        </a:rPr>
                        <a:t>While setting a pump onto foundation anchor bolts, an employee used a “hockey puck” (field term) to tap the anchor bolt into place underneath the pump that was not lining up.  When the anchor bolt moved and aligned with the hole, the pump cleared all jack bolts and the pump skid (11,000 lbs. / 5,000 kg) fell onto the employee’s arm.</a:t>
                      </a:r>
                      <a:endParaRPr kumimoji="0" lang="en-GB" sz="18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6" marB="9000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endParaRPr lang="en-US"/>
                    </a:p>
                  </a:txBody>
                  <a:tcPr/>
                </a:tc>
                <a:tc hMerge="1" vMerge="1">
                  <a:txBody>
                    <a:bodyPr/>
                    <a:lstStyle/>
                    <a:p>
                      <a:endParaRPr lang="en-US"/>
                    </a:p>
                  </a:txBody>
                  <a:tcPr/>
                </a:tc>
              </a:tr>
              <a:tr h="312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bg1"/>
                          </a:solidFill>
                          <a:effectLst/>
                          <a:latin typeface="Lucida Sans Unicode" pitchFamily="34" charset="0"/>
                          <a:cs typeface="Arial" pitchFamily="34" charset="0"/>
                        </a:rPr>
                        <a:t>Root Causes</a:t>
                      </a:r>
                      <a:r>
                        <a:rPr kumimoji="0" lang="en-GB" sz="1000" b="1" i="0" u="none" strike="noStrike" cap="none" normalizeH="0" baseline="0" dirty="0" smtClean="0">
                          <a:ln>
                            <a:noFill/>
                          </a:ln>
                          <a:solidFill>
                            <a:schemeClr val="bg1"/>
                          </a:solidFill>
                          <a:effectLst/>
                          <a:latin typeface="Lucida Sans Unicode" pitchFamily="34" charset="0"/>
                          <a:cs typeface="Arial" pitchFamily="34" charset="0"/>
                        </a:rPr>
                        <a:t>:</a:t>
                      </a:r>
                    </a:p>
                  </a:txBody>
                  <a:tcPr marL="90000" marR="0" marT="0" marB="0" anchor="ctr"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chemeClr val="bg1"/>
                          </a:solidFill>
                          <a:effectLst/>
                          <a:latin typeface="Lucida Sans Unicode" pitchFamily="34" charset="0"/>
                          <a:cs typeface="Arial" pitchFamily="34" charset="0"/>
                        </a:rPr>
                        <a:t>Actions Taken Thus Far: Next Steps</a:t>
                      </a:r>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rgbClr val="A7A9AC"/>
                    </a:solidFill>
                  </a:tcPr>
                </a:tc>
                <a:tc hMerge="1">
                  <a:txBody>
                    <a:bodyPr/>
                    <a:lstStyle/>
                    <a:p>
                      <a:endParaRPr lang="en-US"/>
                    </a:p>
                  </a:txBody>
                  <a:tcPr/>
                </a:tc>
              </a:tr>
              <a:tr h="1528869">
                <a:tc rowSpan="2">
                  <a:txBody>
                    <a:bodyPr/>
                    <a:lstStyle/>
                    <a:p>
                      <a:pPr marL="228600" marR="0" lvl="0" indent="-228600" algn="l" defTabSz="914400" rtl="0" eaLnBrk="1" fontAlgn="base" latinLnBrk="0" hangingPunct="1">
                        <a:lnSpc>
                          <a:spcPct val="100000"/>
                        </a:lnSpc>
                        <a:spcBef>
                          <a:spcPct val="0"/>
                        </a:spcBef>
                        <a:spcAft>
                          <a:spcPts val="600"/>
                        </a:spcAft>
                        <a:buClrTx/>
                        <a:buSzTx/>
                        <a:buFont typeface="+mj-lt"/>
                        <a:buNone/>
                        <a:tabLst/>
                      </a:pPr>
                      <a:r>
                        <a:rPr kumimoji="0" lang="en-US" sz="1400" b="0" i="0" u="none" strike="noStrike" cap="none" normalizeH="0" baseline="0" dirty="0" smtClean="0">
                          <a:ln>
                            <a:noFill/>
                          </a:ln>
                          <a:solidFill>
                            <a:srgbClr val="000000"/>
                          </a:solidFill>
                          <a:effectLst/>
                          <a:latin typeface="Lucida Sans Unicode" pitchFamily="34" charset="0"/>
                          <a:cs typeface="Arial" pitchFamily="34" charset="0"/>
                        </a:rPr>
                        <a:t>Lead men failed to stop work and escalate to the site contact for mitigation when scaffolding above did not allow for optimal rigging configuration.</a:t>
                      </a:r>
                    </a:p>
                    <a:p>
                      <a:pPr marL="228600" marR="0" lvl="0" indent="-228600" algn="l" defTabSz="914400" rtl="0" eaLnBrk="1" fontAlgn="base" latinLnBrk="0" hangingPunct="1">
                        <a:lnSpc>
                          <a:spcPct val="100000"/>
                        </a:lnSpc>
                        <a:spcBef>
                          <a:spcPct val="0"/>
                        </a:spcBef>
                        <a:spcAft>
                          <a:spcPts val="600"/>
                        </a:spcAft>
                        <a:buClrTx/>
                        <a:buSzTx/>
                        <a:buFont typeface="Lucida Sans Unicode" pitchFamily="34" charset="0"/>
                        <a:buAutoNum type="arabicPeriod"/>
                        <a:tabLst/>
                      </a:pPr>
                      <a:endParaRPr kumimoji="0" lang="en-GB" sz="14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90000" marT="90006" marB="90006" horzOverflow="overflow">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r>
                        <a:rPr lang="en-US" sz="1400" dirty="0" smtClean="0"/>
                        <a:t>Conduct refresher training on standard work, risk</a:t>
                      </a:r>
                      <a:r>
                        <a:rPr lang="en-US" sz="1400" baseline="0" dirty="0" smtClean="0"/>
                        <a:t> assessment and hazards, JSEA use and Life Safety Rules.</a:t>
                      </a:r>
                    </a:p>
                    <a:p>
                      <a:r>
                        <a:rPr lang="en-US" sz="1400" baseline="0" dirty="0" smtClean="0"/>
                        <a:t>Conduct cultural assessment, share the results and take appropriate action.</a:t>
                      </a:r>
                    </a:p>
                    <a:p>
                      <a:r>
                        <a:rPr lang="en-US" sz="1400" baseline="0" dirty="0" smtClean="0"/>
                        <a:t>Develop a field service safety committee.</a:t>
                      </a:r>
                    </a:p>
                    <a:p>
                      <a:r>
                        <a:rPr lang="en-US" sz="1400" baseline="0" dirty="0" smtClean="0"/>
                        <a:t>Ensure leadership visibility at field service jobs.</a:t>
                      </a:r>
                      <a:endParaRPr lang="en-US" sz="1400" dirty="0"/>
                    </a:p>
                  </a:txBody>
                  <a:tcPr marL="90000" marR="0" marT="0" marB="0" anchor="ctr" horzOverflow="overflow">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dirty="0"/>
                    </a:p>
                  </a:txBody>
                  <a:tcPr marL="90000" marR="0" marT="0" marB="0" anchor="ctr" horzOverflow="overflow">
                    <a:lnL>
                      <a:noFill/>
                    </a:lnL>
                    <a:lnR>
                      <a:noFill/>
                    </a:lnR>
                    <a:lnT w="6350" cap="flat" cmpd="sng" algn="ctr">
                      <a:solidFill>
                        <a:schemeClr val="tx1"/>
                      </a:solidFill>
                      <a:prstDash val="solid"/>
                      <a:round/>
                      <a:headEnd type="none" w="med" len="med"/>
                      <a:tailEnd type="none" w="med" len="med"/>
                    </a:lnT>
                    <a:lnB>
                      <a:noFill/>
                    </a:lnB>
                    <a:lnTlToBr>
                      <a:noFill/>
                    </a:lnTlToBr>
                    <a:lnBlToTr>
                      <a:noFill/>
                    </a:lnBlToTr>
                    <a:noFill/>
                  </a:tcPr>
                </a:tc>
              </a:tr>
              <a:tr h="312760">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Lucida Sans Unicode" pitchFamily="34" charset="0"/>
                        <a:cs typeface="Arial" pitchFamily="34" charset="0"/>
                      </a:endParaRPr>
                    </a:p>
                  </a:txBody>
                  <a:tcPr marL="90000" marR="0" marT="0" marB="0" anchor="ct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Lucida Sans Unicode" pitchFamily="34" charset="0"/>
                        <a:cs typeface="Arial" pitchFamily="34" charset="0"/>
                      </a:endParaRPr>
                    </a:p>
                  </a:txBody>
                  <a:tcPr marL="90000" marR="0" marT="0" marB="0" anchor="ctr" horzOverflow="overflow">
                    <a:lnL>
                      <a:noFill/>
                    </a:lnL>
                    <a:lnR w="635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9244" name="Picture 35" descr="cid:image002.jpg@01CD23BA.60BF4750"/>
          <p:cNvPicPr>
            <a:picLocks noChangeAspect="1" noChangeArrowheads="1"/>
          </p:cNvPicPr>
          <p:nvPr/>
        </p:nvPicPr>
        <p:blipFill>
          <a:blip r:embed="rId3" r:link="rId4" cstate="print"/>
          <a:srcRect/>
          <a:stretch>
            <a:fillRect/>
          </a:stretch>
        </p:blipFill>
        <p:spPr bwMode="auto">
          <a:xfrm>
            <a:off x="4924425" y="5888038"/>
            <a:ext cx="3956050" cy="969962"/>
          </a:xfrm>
          <a:prstGeom prst="rect">
            <a:avLst/>
          </a:prstGeom>
          <a:noFill/>
          <a:ln w="9525">
            <a:noFill/>
            <a:miter lim="800000"/>
            <a:headEnd/>
            <a:tailEnd/>
          </a:ln>
        </p:spPr>
      </p:pic>
      <p:pic>
        <p:nvPicPr>
          <p:cNvPr id="9245" name="Picture 4"/>
          <p:cNvPicPr>
            <a:picLocks noChangeAspect="1" noChangeArrowheads="1"/>
          </p:cNvPicPr>
          <p:nvPr/>
        </p:nvPicPr>
        <p:blipFill>
          <a:blip r:embed="rId5" cstate="print"/>
          <a:srcRect/>
          <a:stretch>
            <a:fillRect/>
          </a:stretch>
        </p:blipFill>
        <p:spPr bwMode="auto">
          <a:xfrm>
            <a:off x="5608638" y="1322388"/>
            <a:ext cx="3060700" cy="22955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775F55"/>
    </a:dk2>
    <a:lt2>
      <a:srgbClr val="EBDDC3"/>
    </a:lt2>
    <a:accent1>
      <a:srgbClr val="00B050"/>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Concourse</Template>
  <TotalTime>17380</TotalTime>
  <Words>169</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Lucida Sans Unicode</vt:lpstr>
      <vt:lpstr>Wingdings 3</vt:lpstr>
      <vt:lpstr>Verdana</vt:lpstr>
      <vt:lpstr>Wingdings 2</vt:lpstr>
      <vt:lpstr>+mj-lt</vt:lpstr>
      <vt:lpstr>Concourse</vt:lpstr>
      <vt:lpstr>Slide 1</vt:lpstr>
    </vt:vector>
  </TitlesOfParts>
  <Company>Rolls-Royce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Rolls Royce</dc:creator>
  <dc:description>Developed by Operandi Limited</dc:description>
  <cp:lastModifiedBy>dell</cp:lastModifiedBy>
  <cp:revision>479</cp:revision>
  <cp:lastPrinted>2003-11-04T16:53:27Z</cp:lastPrinted>
  <dcterms:created xsi:type="dcterms:W3CDTF">2004-01-23T18:06:09Z</dcterms:created>
  <dcterms:modified xsi:type="dcterms:W3CDTF">2015-02-24T18:54:29Z</dcterms:modified>
</cp:coreProperties>
</file>